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3" r:id="rId6"/>
    <p:sldId id="266" r:id="rId7"/>
    <p:sldId id="267" r:id="rId8"/>
    <p:sldId id="268" r:id="rId9"/>
    <p:sldId id="269" r:id="rId10"/>
    <p:sldId id="270" r:id="rId11"/>
    <p:sldId id="1706" r:id="rId12"/>
    <p:sldId id="265" r:id="rId13"/>
    <p:sldId id="261" r:id="rId14"/>
    <p:sldId id="260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C7B7869-5BFF-C84B-ACF3-A09D050470B1}">
          <p14:sldIdLst>
            <p14:sldId id="257"/>
            <p14:sldId id="263"/>
          </p14:sldIdLst>
        </p14:section>
        <p14:section name="files" id="{73AB3BA3-DEA2-1144-A145-56D11754A175}">
          <p14:sldIdLst>
            <p14:sldId id="266"/>
            <p14:sldId id="267"/>
            <p14:sldId id="268"/>
            <p14:sldId id="269"/>
            <p14:sldId id="270"/>
            <p14:sldId id="1706"/>
            <p14:sldId id="265"/>
          </p14:sldIdLst>
        </p14:section>
        <p14:section name="outro" id="{A7071F39-36A1-6447-9B46-09ADFEF9D31F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060" autoAdjust="0"/>
    <p:restoredTop sz="64762" autoAdjust="0"/>
  </p:normalViewPr>
  <p:slideViewPr>
    <p:cSldViewPr snapToGrid="0">
      <p:cViewPr varScale="1">
        <p:scale>
          <a:sx n="79" d="100"/>
          <a:sy n="79" d="100"/>
        </p:scale>
        <p:origin x="21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12/18/19 2:16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12/18/19 2:16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Graph enables more features than just reading and writing files. In this unit, you'll learn how to get a list of files trending around a user and how to get all the files owned by a specific user.</a:t>
            </a:r>
          </a:p>
          <a:p>
            <a:endParaRPr lang="en-US" dirty="0"/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Insights are relationships calculated using advanced analytics and machine learning techniques. Using Microsoft Graph, you can identify OneDrive documents trending around users.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2:20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2:21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65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Insights are relationships calculated using advanced analytics and machine learning techniques. Using Microsoft Graph, you can identify OneDrive documents trending around users.</a:t>
            </a:r>
          </a:p>
          <a:p>
            <a:endParaRPr lang="en-US" dirty="0"/>
          </a:p>
          <a:p>
            <a:r>
              <a:rPr lang="en-US" dirty="0"/>
              <a:t>Insights are returned by the following APIs:</a:t>
            </a:r>
          </a:p>
          <a:p>
            <a:endParaRPr lang="en-US" dirty="0"/>
          </a:p>
          <a:p>
            <a:r>
              <a:rPr lang="en-US" dirty="0"/>
              <a:t>- **Trending**: The `trending` endpoint returns documents from OneDrive and from SharePoint sites trending around a user.</a:t>
            </a:r>
          </a:p>
          <a:p>
            <a:r>
              <a:rPr lang="en-US" dirty="0"/>
              <a:t>- **Used**: The `used` endpoint returns documents viewed and modified by a user. Includes documents the user used in OneDrive for Business, SharePoint, opened as email attachments, and as link attachments from sources like Box, </a:t>
            </a:r>
            <a:r>
              <a:rPr lang="en-US" dirty="0" err="1"/>
              <a:t>DropBox</a:t>
            </a:r>
            <a:r>
              <a:rPr lang="en-US" dirty="0"/>
              <a:t> and Google Drive.</a:t>
            </a:r>
          </a:p>
          <a:p>
            <a:r>
              <a:rPr lang="en-US" dirty="0"/>
              <a:t>- **Shared**: The `shared` endpoint returns documents shared with a user. Documents can be shared as email attachments or as OneDrive for Business links sent in emails.</a:t>
            </a:r>
          </a:p>
          <a:p>
            <a:endParaRPr lang="en-US" dirty="0"/>
          </a:p>
          <a:p>
            <a:r>
              <a:rPr lang="en-US" dirty="0"/>
              <a:t>Each insight is returned with a `</a:t>
            </a:r>
            <a:r>
              <a:rPr lang="en-US" dirty="0" err="1"/>
              <a:t>resourceVisualization</a:t>
            </a:r>
            <a:r>
              <a:rPr lang="en-US" dirty="0"/>
              <a:t>` and `</a:t>
            </a:r>
            <a:r>
              <a:rPr lang="en-US" dirty="0" err="1"/>
              <a:t>resourceReference</a:t>
            </a:r>
            <a:r>
              <a:rPr lang="en-US" dirty="0"/>
              <a:t>` complex value type. The `</a:t>
            </a:r>
            <a:r>
              <a:rPr lang="en-US" dirty="0" err="1"/>
              <a:t>resourceVisualization</a:t>
            </a:r>
            <a:r>
              <a:rPr lang="en-US" dirty="0"/>
              <a:t>` contains properties such as `title` and `</a:t>
            </a:r>
            <a:r>
              <a:rPr lang="en-US" dirty="0" err="1"/>
              <a:t>previewImageUrl</a:t>
            </a:r>
            <a:r>
              <a:rPr lang="en-US" dirty="0"/>
              <a:t>`.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2:35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75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request will return a collection of documents, each with an assigned weight that can be used to rank relevance: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456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obtain trending files around the currently signed-in user with the Microsoft Graph .NET SDK, use the following code: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62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Calculated insight that includes a list of documents the user has modified. This insight returns the most relevant documents that a user viewed or accessed.</a:t>
            </a:r>
          </a:p>
          <a:p>
            <a:endParaRPr lang="en-US" dirty="0"/>
          </a:p>
          <a:p>
            <a:r>
              <a:rPr lang="en-US" dirty="0"/>
              <a:t>The documents returned include those found in OneDrive for Business and SharePoint sites.</a:t>
            </a:r>
          </a:p>
          <a:p>
            <a:endParaRPr lang="en-US" dirty="0"/>
          </a:p>
          <a:p>
            <a:r>
              <a:rPr lang="en-US" dirty="0"/>
              <a:t>To get a list of the documents recently modified or accessed by the current user, submit the following HTTP request to Microsoft Graph:</a:t>
            </a:r>
          </a:p>
          <a:p>
            <a:endParaRPr lang="en-US" dirty="0"/>
          </a:p>
          <a:p>
            <a:r>
              <a:rPr lang="en-US" dirty="0"/>
              <a:t>This request will return a similar response to the `trending` endpoint except each item returned doesn't include a weight and in the collection will include a `</a:t>
            </a:r>
            <a:r>
              <a:rPr lang="en-US" dirty="0" err="1"/>
              <a:t>lastused</a:t>
            </a:r>
            <a:r>
              <a:rPr lang="en-US" dirty="0"/>
              <a:t>` object with two properties:</a:t>
            </a:r>
          </a:p>
          <a:p>
            <a:endParaRPr lang="en-US" dirty="0"/>
          </a:p>
          <a:p>
            <a:r>
              <a:rPr lang="en-US" dirty="0"/>
              <a:t>- `</a:t>
            </a:r>
            <a:r>
              <a:rPr lang="en-US" dirty="0" err="1"/>
              <a:t>lastAccessedDateTime</a:t>
            </a:r>
            <a:r>
              <a:rPr lang="en-US" dirty="0"/>
              <a:t>`: The timestamp when the file was last accessed by the user.</a:t>
            </a:r>
          </a:p>
          <a:p>
            <a:r>
              <a:rPr lang="en-US" dirty="0"/>
              <a:t>- `</a:t>
            </a:r>
            <a:r>
              <a:rPr lang="en-US" dirty="0" err="1"/>
              <a:t>lastModifiedDateTime</a:t>
            </a:r>
            <a:r>
              <a:rPr lang="en-US" dirty="0"/>
              <a:t>`: The timestamp when the file was last modified by the user.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482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obtain used files around the currently signed-in user with the Microsoft Graph .NET SDK, use the following code: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2:50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669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 order to access insights on files in OneDrive, you'll need one of the following permissions. The specific permission required will depend on the operation you want to perform.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Delegated permissions (granted by users)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Sites.Read.All</a:t>
            </a:r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- Application permissions (granted by administrators)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 -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Sites.Read.All</a:t>
            </a:r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299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12/18/19 2:16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v1.0/me/insights/trend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/com/v1.0/me/insights/use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6" y="2849880"/>
            <a:ext cx="7924720" cy="2015239"/>
          </a:xfrm>
        </p:spPr>
        <p:txBody>
          <a:bodyPr/>
          <a:lstStyle/>
          <a:p>
            <a:r>
              <a:rPr lang="en-US" dirty="0"/>
              <a:t>Insights &amp; Files with 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Insights overview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Trending Insights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Used Insights</a:t>
            </a:r>
          </a:p>
          <a:p>
            <a:pPr>
              <a:spcBef>
                <a:spcPts val="1200"/>
              </a:spcBef>
            </a:pP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Shared Insights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0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C0D9A7-0918-034A-BEEA-62EB9D8A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insights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BB7DE-192E-654B-9B9D-140BF7D20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370427"/>
          </a:xfrm>
        </p:spPr>
        <p:txBody>
          <a:bodyPr/>
          <a:lstStyle/>
          <a:p>
            <a:r>
              <a:rPr lang="en-US" dirty="0"/>
              <a:t>Insights are relationships calculated using advanced analytics &amp; machine learning techniques</a:t>
            </a:r>
          </a:p>
          <a:p>
            <a:endParaRPr lang="en-US" dirty="0"/>
          </a:p>
          <a:p>
            <a:r>
              <a:rPr lang="en-US" dirty="0"/>
              <a:t>Microsoft Graph includes the following insights APIs: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Trending:</a:t>
            </a:r>
            <a:r>
              <a:rPr lang="en-US" dirty="0"/>
              <a:t> documents trending around a specific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Used</a:t>
            </a:r>
            <a:r>
              <a:rPr lang="en-US" dirty="0"/>
              <a:t>: documents viewed &amp; modified by the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Shared</a:t>
            </a:r>
            <a:r>
              <a:rPr lang="en-US" dirty="0"/>
              <a:t>: documents shared with a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r>
              <a:rPr lang="en-US" dirty="0"/>
              <a:t>Each insight record returned includes two objects: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resourceVisualization</a:t>
            </a:r>
            <a:r>
              <a:rPr lang="en-US" dirty="0"/>
              <a:t>: includes properties for displaying results (title, </a:t>
            </a:r>
            <a:r>
              <a:rPr lang="en-US" dirty="0" err="1"/>
              <a:t>previewImageUrl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resourceReference</a:t>
            </a:r>
            <a:r>
              <a:rPr lang="en-US" dirty="0"/>
              <a:t>: includes details on the returned record (URL, ID, file type)</a:t>
            </a:r>
          </a:p>
        </p:txBody>
      </p:sp>
    </p:spTree>
    <p:extLst>
      <p:ext uri="{BB962C8B-B14F-4D97-AF65-F5344CB8AC3E}">
        <p14:creationId xmlns:p14="http://schemas.microsoft.com/office/powerpoint/2010/main" val="215443223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3AA25-C2C7-374F-9C3B-FB5FBA52C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trending around a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25407-69E7-FA46-9193-A2578DC0BA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5109091"/>
          </a:xfrm>
        </p:spPr>
        <p:txBody>
          <a:bodyPr/>
          <a:lstStyle/>
          <a:p>
            <a:r>
              <a:rPr lang="en-US" dirty="0"/>
              <a:t>Obtain rich relationships showing document connections trending around a user</a:t>
            </a:r>
          </a:p>
          <a:p>
            <a:r>
              <a:rPr lang="en-US" dirty="0"/>
              <a:t>	 </a:t>
            </a:r>
            <a:r>
              <a:rPr lang="en-US" dirty="0">
                <a:hlinkClick r:id="rId3"/>
              </a:rPr>
              <a:t>https://graph.microsoft.com/v1.0/me/insights/trending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b="1" dirty="0"/>
              <a:t>Response: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"value": [{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"id": "id-value", "weight": "weight-value",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resourceVisualization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"title": "title-value", "type": "type-value",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mediaType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-value",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previewImageUrl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previewImageUrl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-value",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previewText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previewText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-value”, ... },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resourceReference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webUrl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-value", "id": "id-value", "type": "type-value”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}}]}</a:t>
            </a:r>
          </a:p>
        </p:txBody>
      </p:sp>
    </p:spTree>
    <p:extLst>
      <p:ext uri="{BB962C8B-B14F-4D97-AF65-F5344CB8AC3E}">
        <p14:creationId xmlns:p14="http://schemas.microsoft.com/office/powerpoint/2010/main" val="1634773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5F1E2-B5FB-3C48-8EF9-2E27A75E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trending around a user (Microsoft Graph .NET SDK)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9303E-2923-AA4B-909B-D64EDFB7B4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469571"/>
            <a:ext cx="11533187" cy="5867101"/>
          </a:xfrm>
        </p:spPr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GraphServiceClient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GetAuthenticatedGraphClient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(...);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results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client.Me.Insights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.Trending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.Request()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GetAsync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.Result;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foreach (var resource in results)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("("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resource.ResourceVisualization.Type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") - " +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resource.ResourceVisualization.Title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 Weight: "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resource.Weight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 Id: "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resource.Id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"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resource.ResourceReference.Id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8912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EC821-CAAF-1646-B21F-2476EA400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files access / modified by user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15EB8-67FA-D14D-872D-CD973EAA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5478423"/>
          </a:xfrm>
        </p:spPr>
        <p:txBody>
          <a:bodyPr/>
          <a:lstStyle/>
          <a:p>
            <a:r>
              <a:rPr lang="en-US" dirty="0"/>
              <a:t>Calculated insight that includes list of documents user has accessed &amp; modified </a:t>
            </a:r>
          </a:p>
          <a:p>
            <a:r>
              <a:rPr lang="en-US" dirty="0"/>
              <a:t>	</a:t>
            </a:r>
            <a:r>
              <a:rPr lang="en-US" dirty="0">
                <a:hlinkClick r:id="rId3"/>
              </a:rPr>
              <a:t>https://graph.microsoft/com/v1.0/me/insights/used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Includes documents from OneDrive and SharePoint Online sites</a:t>
            </a:r>
          </a:p>
          <a:p>
            <a:endParaRPr lang="en-US" dirty="0"/>
          </a:p>
          <a:p>
            <a:r>
              <a:rPr lang="en-US" b="1" dirty="0"/>
              <a:t>Response: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 "value": [{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"id": "id-value",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lastused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{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lastAccessedDateTime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"..",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lastModifiedDateTime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".."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resourceVisualization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{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resourceReference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": {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}}]}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9495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072-B03F-2646-B684-7D208F9C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Listing files access / modified by user (Microsoft Graph .NET SDK)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8E233-D57E-0641-BFB1-7248B695F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698172"/>
            <a:ext cx="11533187" cy="5663089"/>
          </a:xfrm>
        </p:spPr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GraphServiceClient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GetAuthenticatedGraphClient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(...);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var results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client.Me.Insights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Used.Request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GetAsync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().Result;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foreach (var resource in results)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("("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resource.ResourceVisualization.Type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") - " +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resource.ResourceVisualization.Title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 Last Accessed: "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resource.LastUsed.LastAccessedDateTime.ToString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 Last Modified: "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resource.LastUsed.LastModifiedDateTime.ToString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 Id: "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resource.Id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Console.WriteLine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"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resource.ResourceReference.Id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7107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06DD3A-4046-4C46-8646-FCE30AA71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permissions for working with files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F7ED8-D63B-C143-AB99-74297FAE56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523768"/>
          </a:xfrm>
        </p:spPr>
        <p:txBody>
          <a:bodyPr/>
          <a:lstStyle/>
          <a:p>
            <a:r>
              <a:rPr lang="en-US" dirty="0"/>
              <a:t>Permissions involved in working with files:</a:t>
            </a:r>
          </a:p>
          <a:p>
            <a:endParaRPr lang="en-US" dirty="0"/>
          </a:p>
          <a:p>
            <a:r>
              <a:rPr lang="en-US" dirty="0"/>
              <a:t>Delegated permissions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Sites.Read.All</a:t>
            </a:r>
            <a:endParaRPr lang="en-US" dirty="0"/>
          </a:p>
          <a:p>
            <a:endParaRPr lang="en-US" dirty="0"/>
          </a:p>
          <a:p>
            <a:r>
              <a:rPr lang="en-US" dirty="0"/>
              <a:t>Application permissions: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Sites.Read.All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16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9820594E7B0041BAC4DECBBC892FF9" ma:contentTypeVersion="8" ma:contentTypeDescription="Create a new document." ma:contentTypeScope="" ma:versionID="a4814d1cc1d58eee3ea03778ca413c81">
  <xsd:schema xmlns:xsd="http://www.w3.org/2001/XMLSchema" xmlns:xs="http://www.w3.org/2001/XMLSchema" xmlns:p="http://schemas.microsoft.com/office/2006/metadata/properties" xmlns:ns2="61b79488-63fd-46f4-b1bf-09cb63d2085e" targetNamespace="http://schemas.microsoft.com/office/2006/metadata/properties" ma:root="true" ma:fieldsID="40fb5444c5ccb72d5b900b723022c04a" ns2:_="">
    <xsd:import namespace="61b79488-63fd-46f4-b1bf-09cb63d208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b79488-63fd-46f4-b1bf-09cb63d208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3C4BB6-DB8D-4070-8F7B-E5A2778ED62A}">
  <ds:schemaRefs>
    <ds:schemaRef ds:uri="http://purl.org/dc/elements/1.1/"/>
    <ds:schemaRef ds:uri="61b79488-63fd-46f4-b1bf-09cb63d2085e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A1D25C1-2135-48C5-8BF1-D610241FBA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b79488-63fd-46f4-b1bf-09cb63d208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EE5866-A3ED-447F-9386-F25EB40726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1397</Words>
  <Application>Microsoft Macintosh PowerPoint</Application>
  <PresentationFormat>Custom</PresentationFormat>
  <Paragraphs>153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Insights &amp; Files with Microsoft Graph</vt:lpstr>
      <vt:lpstr>Overview</vt:lpstr>
      <vt:lpstr>Files insights </vt:lpstr>
      <vt:lpstr>Files trending around a user</vt:lpstr>
      <vt:lpstr>Files trending around a user (Microsoft Graph .NET SDK)</vt:lpstr>
      <vt:lpstr>Listing files access / modified by user</vt:lpstr>
      <vt:lpstr>Listing files access / modified by user (Microsoft Graph .NET SDK)</vt:lpstr>
      <vt:lpstr>Required permissions for working with files insights</vt:lpstr>
      <vt:lpstr>Demo</vt:lpstr>
      <vt:lpstr>Thank you.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Andrew Connell</dc:creator>
  <cp:lastModifiedBy/>
  <cp:revision>1</cp:revision>
  <dcterms:created xsi:type="dcterms:W3CDTF">2019-11-15T19:32:22Z</dcterms:created>
  <dcterms:modified xsi:type="dcterms:W3CDTF">2019-12-18T19:51:17Z</dcterms:modified>
</cp:coreProperties>
</file>